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047C5-A628-469A-9675-FF6736983462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18100-CB15-4E82-9A42-17EA97B383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8496944" cy="63727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19672" y="692696"/>
            <a:ext cx="669674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Государственное  бюджетное  образовательное  учреждение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Дзержинский Техникум  Бизнеса и Технологий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Презентация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тему: Калибровка Средств измерений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Выполнила: студентка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Д-19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Шабарова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В.Л</a:t>
            </a: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Проверил: Преподаватель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Блинова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Е.В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2530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7"/>
            <a:ext cx="8280920" cy="62106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483768" y="476672"/>
            <a:ext cx="59046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Калибровка заменила ранее существовавшую в нашей стране ведомственную поверку и метрологическую аттестацию средств измерений. В отличие от поверки, которую осуществляют органы государственной метрологической службы, калибровка может проводиться любой метрологической службой (или физическим лицом) при наличии надлежащих условий для квалифицированного выполнения этой работы. Калибровка — добровольная операция и ее может выполнить также и метрологическая служба самого предприятия. Это еще одно отличие от поверки, которая, как уже сказано выше, обязательна и подвергается контролю со стороны органов ГМС.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39"/>
            <a:ext cx="8352928" cy="626469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67744" y="548680"/>
            <a:ext cx="62646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Однако добровольный характер калибровки не освобождает метрологическую службу предприятия от необходимости соблюдать определенные требования. Главное из них 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прослеживаемость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т.е. обязательная "привязка" рабочего средства измерений к национальному (государственному) эталону. Таким образом, функцию калибровки следует рассматривать как составную часть национальной системы обеспечения единства измерений. А если учесть, что принципы национальной системы обеспечения единства измерений гармонизованы с международными правилами и нормами, то калибровка' включается в мировую систему обеспечения единства измерений.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8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7"/>
            <a:ext cx="8352928" cy="6264695"/>
          </a:xfrm>
          <a:prstGeom prst="rect">
            <a:avLst/>
          </a:prstGeom>
          <a:noFill/>
        </p:spPr>
      </p:pic>
      <p:pic>
        <p:nvPicPr>
          <p:cNvPr id="24579" name="Picture 3" descr="C:\Documents and Settings\Администратор\Рабочий стол\0022022Spasibozavniman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19672" y="980728"/>
            <a:ext cx="52383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 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КАЛИБРОВКА  СРЕДСТВ  ИЗМЕРЕНИЙ  -  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совокупность  операций,  которые  служат  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 установления  при  определенных  условиях  соотношения  между  показаниями  измерительных  приборов  или  измерительных  систем  или  значениями  величин,  воспроизводимых  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материальной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 мерой  или  стандартным  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8280920" cy="610267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627784" y="404664"/>
            <a:ext cx="61206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Статья  23.  Калибровка  средств 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измерений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      1.  Средства  измерений,  не  подлежащие 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обязательной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 поверке,  калибруются при  выпуске  из  производства   или  ремонта,  при  ввозе  по  импорту,  при  эксплуатации,  прокате  и  продаже  в  порядке,  устанавливаемом   владельцем   или 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потребителем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 этих  средств.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       Калибровка  средств  измерений  производится 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метрологическими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 службами  юридических  лиц  с  использованием  эталонов,  соподчиненных  государственным 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эталонам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  единиц  величин.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8280920" cy="62106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43808" y="764704"/>
            <a:ext cx="48965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Результаты  калибровки  средств  измерений   удостоверяются  калибровочным  знаком, 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наносимым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  на  средства  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измерений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  или 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свидетельством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  (сертификатом)  о 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калибровке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  также  записью  в  эксплуатационных  документах.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280920" cy="621069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35696" y="1340768"/>
            <a:ext cx="61206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2.  На  основе  договоров,  заключаемых  с  органами  Государственной  метрологической  службы  или  государственными  научными  метрологическими  центрами,  заинтересованные  метрологические  службы  юридических  лиц  могут  быть  аккредитованы  на  право  проведения  калибровочных  работ.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08912" cy="615668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15816" y="1052736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/>
              <a:t>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В  этих  случаях  аккредитованным  метрологическим  службам  юридических  лиц  предоставляется  право  выдавать  свидетельства  (сертификаты)  о  калибровке  от 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имени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  органов  и  организаций,  которые 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  аккредитовали...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339752" y="917058"/>
          <a:ext cx="4752528" cy="4525963"/>
        </p:xfrm>
        <a:graphic>
          <a:graphicData uri="http://schemas.openxmlformats.org/drawingml/2006/table">
            <a:tbl>
              <a:tblPr/>
              <a:tblGrid>
                <a:gridCol w="1584176"/>
                <a:gridCol w="1584176"/>
                <a:gridCol w="1584176"/>
              </a:tblGrid>
              <a:tr h="87945">
                <a:tc>
                  <a:txBody>
                    <a:bodyPr/>
                    <a:lstStyle/>
                    <a:p>
                      <a:r>
                        <a:rPr lang="ru-RU" sz="300"/>
                        <a:t>№ п\п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Источник, страна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Определение калибровки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216">
                <a:tc>
                  <a:txBody>
                    <a:bodyPr/>
                    <a:lstStyle/>
                    <a:p>
                      <a:r>
                        <a:rPr lang="ru-RU" sz="300"/>
                        <a:t>1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Закон Республики Беларусь №420 «Об обеспечении единства измерений»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Совокупность операций, выполняемых с целью определения действительных значений метрологических характеристик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5978">
                <a:tc>
                  <a:txBody>
                    <a:bodyPr/>
                    <a:lstStyle/>
                    <a:p>
                      <a:r>
                        <a:rPr lang="ru-RU" sz="300"/>
                        <a:t>2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СТБ 8014-2000</a:t>
                      </a:r>
                    </a:p>
                    <a:p>
                      <a:r>
                        <a:rPr lang="ru-RU" sz="300"/>
                        <a:t>Калибровка средств измерений. Организация и порядок проведения.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Совокупность операций, которые служат для установления при определенных условиях соотношения между показаниями измерительных приборов или измерительных систем или значениями величин воспроизводимых материальной мерой или стандартным образцом, и соответствующими значениями величин, воспроизводимых эталоном.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996">
                <a:tc>
                  <a:txBody>
                    <a:bodyPr/>
                    <a:lstStyle/>
                    <a:p>
                      <a:r>
                        <a:rPr lang="ru-RU" sz="300"/>
                        <a:t>3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ГОСТ 16263-70</a:t>
                      </a:r>
                    </a:p>
                    <a:p>
                      <a:r>
                        <a:rPr lang="ru-RU" sz="300"/>
                        <a:t>«ГСИ. Метрология. Термины и определения»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Калибровка меры (набора мер) – поверка меры (набора мер) посредством совокупных измерений.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097">
                <a:tc>
                  <a:txBody>
                    <a:bodyPr/>
                    <a:lstStyle/>
                    <a:p>
                      <a:r>
                        <a:rPr lang="ru-RU" sz="300"/>
                        <a:t>4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Закон Российской Федерации «Об обеспечении единства измерений»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Калибровка средств измерений – совокупность операций, выполняемых с целью определения и подтверждения действительных значений МХ и (или) пригодности к применению СИ, не подлежащего Государственному метрологическому контролю и надзору.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8487">
                <a:tc>
                  <a:txBody>
                    <a:bodyPr/>
                    <a:lstStyle/>
                    <a:p>
                      <a:r>
                        <a:rPr lang="ru-RU" sz="300"/>
                        <a:t>5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Закон Украины «О метрологии и метрологической деятельности»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Калибровка средств измерительной техники – определение в означенных условиях или контроль МХ средств измерительной техники, на которые не распространяется государственный метрологический надзор.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2927">
                <a:tc>
                  <a:txBody>
                    <a:bodyPr/>
                    <a:lstStyle/>
                    <a:p>
                      <a:r>
                        <a:rPr lang="ru-RU" sz="300"/>
                        <a:t>6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Германия, ДКД - 2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Калибровка – деятельность, которая при заданных условиях устанавливает двустороннюю связь между значением, показанным измерительным прибором, измерительным оборудованием или мерой, с одной стороны, и известным значением измеряемой величины, с другой стороны.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4317">
                <a:tc>
                  <a:txBody>
                    <a:bodyPr/>
                    <a:lstStyle/>
                    <a:p>
                      <a:r>
                        <a:rPr lang="ru-RU" sz="300"/>
                        <a:t>7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/>
                        <a:t>МИ 2247-93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300" dirty="0"/>
                        <a:t>Калибровка – совокупность операций, устанавливающих соотношение между значениями величины, полученными с помощью СИ, и соответствующим значением величины, определенным с помощью эталона с целью определения действительных МХ этого средства измерения.</a:t>
                      </a:r>
                    </a:p>
                  </a:txBody>
                  <a:tcPr marL="5363" marR="5363" marT="5363" marB="53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7170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7"/>
            <a:ext cx="8352928" cy="6264695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-163815"/>
            <a:ext cx="184731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</a:rPr>
            </a:b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836712"/>
            <a:ext cx="62646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проведения калибровочных работ создана Российская система калибровки (РСК) — совокупность субъектов деятельности и калибровочных работ, направленных на обеспечение единства измерений в сферах, не подлежащих государственному метрологическому контролю и надзору и действующих на основе установленных требований к организации и проведению калибровочных работ. Деятельность РСК регулируется правилами ПР 50.2.016—94 и ПР 50.2.017-95.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39"/>
            <a:ext cx="8280920" cy="62106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987824" y="404664"/>
            <a:ext cx="48245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направления деятельности РСК:</a:t>
            </a:r>
          </a:p>
          <a:p>
            <a:pPr fontAlgn="base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регистрация органов, осуществляющих аккредитацию МС юридических лиц на право проведения калибровочных работ;</a:t>
            </a:r>
          </a:p>
          <a:p>
            <a:pPr fontAlgn="base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аккредитация МС юридических лиц на право проведения калибровочных работ:</a:t>
            </a:r>
          </a:p>
          <a:p>
            <a:pPr fontAlgn="base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калибровка СИ;</a:t>
            </a:r>
          </a:p>
          <a:p>
            <a:pPr fontAlgn="base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установление основных принципов и правил РСК, организационное, методическое и информационное обеспечение его деятельности;</a:t>
            </a:r>
          </a:p>
          <a:p>
            <a:pPr fontAlgn="base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инспекционный контроль за соблюдением аккредитованных МС требований к проведению калибровочных работ.</a:t>
            </a:r>
          </a:p>
          <a:p>
            <a:pPr fontAlgn="base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Российская система калибровки имеет свой знак, наносимый на калиброванное СИ. Его форма и размеры приведены в правилах ПР 50.2.017-95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C:\Documents and Settings\Администратор\Рабочий стол\1f25e26e3ceea4d81db206074e3115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80920" cy="621069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771800" y="260648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Организационная структура РСК приведена на рис. 1. Центральный орган и научно-методический центр РСК назначает Госстандарт. Центральный орган РСК выполняет следующие функции: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устанавливает основные принципы и правила РСК;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принимает решения о регистрации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аккредитирующих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органов в соответствии с правилами ПР РСК 001—95;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осуществляет контроль за их деятельностью;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рассматривает апелляции по результатам аккредитации;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взаимодействует с калибровочными службами других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международными калибровочными союзами.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задачи научно-методического центра: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разработка нормативных документов, регламентирующих калибровочную деятельность в стране;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690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</cp:revision>
  <dcterms:created xsi:type="dcterms:W3CDTF">2015-04-21T14:07:23Z</dcterms:created>
  <dcterms:modified xsi:type="dcterms:W3CDTF">2015-04-21T14:53:02Z</dcterms:modified>
</cp:coreProperties>
</file>